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63" r:id="rId4"/>
    <p:sldId id="318" r:id="rId5"/>
    <p:sldId id="300" r:id="rId6"/>
    <p:sldId id="303" r:id="rId7"/>
    <p:sldId id="272" r:id="rId8"/>
    <p:sldId id="322" r:id="rId9"/>
    <p:sldId id="334" r:id="rId10"/>
    <p:sldId id="335" r:id="rId11"/>
    <p:sldId id="336" r:id="rId12"/>
    <p:sldId id="280" r:id="rId13"/>
    <p:sldId id="312" r:id="rId14"/>
    <p:sldId id="309" r:id="rId15"/>
    <p:sldId id="286" r:id="rId16"/>
    <p:sldId id="316" r:id="rId17"/>
    <p:sldId id="311" r:id="rId18"/>
    <p:sldId id="289" r:id="rId19"/>
    <p:sldId id="327" r:id="rId20"/>
    <p:sldId id="332" r:id="rId21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6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7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494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31683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6228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png" descr="Untitled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89347"/>
            <a:ext cx="9144000" cy="45415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7772401" cy="33051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7772401" cy="33051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037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109712"/>
            <a:ext cx="4040188" cy="52144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6228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4" y="0"/>
            <a:ext cx="3008317" cy="10763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9387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920238" indent="-548638">
              <a:spcBef>
                <a:spcPts val="700"/>
              </a:spcBef>
              <a:defRPr sz="3200"/>
            </a:lvl4pPr>
            <a:lvl5pPr marL="2377438" indent="-548638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3" cy="42505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792288" y="4025505"/>
            <a:ext cx="5486403" cy="6036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9375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9375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Untitled-2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4689347"/>
            <a:ext cx="9144000" cy="4541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353" y="1047750"/>
            <a:ext cx="8229601" cy="366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3581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1pPr>
      <a:lvl2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2pPr>
      <a:lvl3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3pPr>
      <a:lvl4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4pPr>
      <a:lvl5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5pPr>
      <a:lvl6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6pPr>
      <a:lvl7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7pPr>
      <a:lvl8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8pPr>
      <a:lvl9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1pPr>
      <a:lvl2pPr marL="800100" indent="-342900" defTabSz="457200">
        <a:spcBef>
          <a:spcPts val="500"/>
        </a:spcBef>
        <a:buSzPct val="100000"/>
        <a:buFont typeface="Arial"/>
        <a:buChar char="–"/>
        <a:defRPr sz="2400">
          <a:latin typeface="Century Gothic"/>
          <a:ea typeface="Century Gothic"/>
          <a:cs typeface="Century Gothic"/>
          <a:sym typeface="Century Gothic"/>
        </a:defRPr>
      </a:lvl2pPr>
      <a:lvl3pPr marL="1371600" indent="-457200" defTabSz="457200">
        <a:spcBef>
          <a:spcPts val="500"/>
        </a:spcBef>
        <a:buSzPct val="100000"/>
        <a:buFont typeface="Arial"/>
        <a:buAutoNum type="alphaUcPeriod"/>
        <a:defRPr sz="2400">
          <a:latin typeface="Century Gothic"/>
          <a:ea typeface="Century Gothic"/>
          <a:cs typeface="Century Gothic"/>
          <a:sym typeface="Century Gothic"/>
        </a:defRPr>
      </a:lvl3pPr>
      <a:lvl4pPr marL="1885950" indent="-514350" defTabSz="457200">
        <a:spcBef>
          <a:spcPts val="500"/>
        </a:spcBef>
        <a:buSzPct val="100000"/>
        <a:buFont typeface="Arial"/>
        <a:buAutoNum type="arabicPeriod"/>
        <a:defRPr sz="2400">
          <a:latin typeface="Century Gothic"/>
          <a:ea typeface="Century Gothic"/>
          <a:cs typeface="Century Gothic"/>
          <a:sym typeface="Century Gothic"/>
        </a:defRPr>
      </a:lvl4pPr>
      <a:lvl5pPr marL="2416628" indent="-587828" defTabSz="457200">
        <a:spcBef>
          <a:spcPts val="500"/>
        </a:spcBef>
        <a:buSzPct val="100000"/>
        <a:buFont typeface="Arial"/>
        <a:buAutoNum type="alphaLcParenR"/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316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3600" b="0" i="0" dirty="0" smtClean="0">
                <a:solidFill>
                  <a:srgbClr val="86754D"/>
                </a:solidFill>
                <a:ea typeface="SimSun" pitchFamily="18" charset="0"/>
              </a:rPr>
              <a:t>“唇部彩妆”讲座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Lip Crayon唇线笔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534" y="3846577"/>
            <a:ext cx="2866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 | €17.50 EUR</a:t>
            </a: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552" y="1843590"/>
            <a:ext cx="4336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细腻柔滑，与其他唇线笔相比更加易于上妆，提供全天持久色彩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蕴含抗氧化成分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持久不脱妆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不含致痘和致敏成分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8" y="1489364"/>
            <a:ext cx="1103622" cy="110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98" y="1489365"/>
            <a:ext cx="1103623" cy="1103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570" y="1489364"/>
            <a:ext cx="1103622" cy="110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50" y="2636075"/>
            <a:ext cx="1103622" cy="1103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923" y="2636075"/>
            <a:ext cx="1103622" cy="11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6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for La La Mineral Lip Shine拉拉系列矿物唇蜜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534" y="4093159"/>
            <a:ext cx="286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 | €18.50 EUR</a:t>
            </a: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552" y="1581315"/>
            <a:ext cx="43369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矿物配方具强效保湿及调理功效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为双唇营造极致亮泽，昼夜不变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有助保护双唇免于干燥，同时润泽双唇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刷头令上妆时色彩更为浓郁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不含苯甲酸酯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3" y="879481"/>
            <a:ext cx="1403667" cy="1403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17" y="903622"/>
            <a:ext cx="1379526" cy="1379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14350" r="-1378" b="26137"/>
          <a:stretch/>
        </p:blipFill>
        <p:spPr>
          <a:xfrm>
            <a:off x="1048213" y="2345872"/>
            <a:ext cx="2890250" cy="17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1" i="0" dirty="0" smtClean="0">
                <a:solidFill>
                  <a:srgbClr val="86754D"/>
                </a:solidFill>
                <a:ea typeface="SimSun" pitchFamily="18" charset="0"/>
              </a:rPr>
              <a:t>尽情玩色！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炫红唇妆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9" y="1302744"/>
            <a:ext cx="1955132" cy="1955132"/>
          </a:xfrm>
          <a:prstGeom prst="rect">
            <a:avLst/>
          </a:prstGeom>
        </p:spPr>
      </p:pic>
      <p:pic>
        <p:nvPicPr>
          <p:cNvPr id="14" name="image17.jpeg"/>
          <p:cNvPicPr/>
          <p:nvPr/>
        </p:nvPicPr>
        <p:blipFill rotWithShape="1">
          <a:blip r:embed="rId3">
            <a:extLst/>
          </a:blip>
          <a:srcRect l="11660" r="11659"/>
          <a:stretch/>
        </p:blipFill>
        <p:spPr>
          <a:xfrm>
            <a:off x="6241331" y="1084309"/>
            <a:ext cx="1307593" cy="170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8.jpeg"/>
          <p:cNvPicPr/>
          <p:nvPr/>
        </p:nvPicPr>
        <p:blipFill rotWithShape="1">
          <a:blip r:embed="rId4">
            <a:extLst/>
          </a:blip>
          <a:srcRect t="22067" b="22070"/>
          <a:stretch/>
        </p:blipFill>
        <p:spPr>
          <a:xfrm>
            <a:off x="2480428" y="3030942"/>
            <a:ext cx="2268644" cy="12673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美唇必备</a:t>
            </a:r>
          </a:p>
        </p:txBody>
      </p:sp>
      <p:pic>
        <p:nvPicPr>
          <p:cNvPr id="163" name="image16.jpeg"/>
          <p:cNvPicPr/>
          <p:nvPr/>
        </p:nvPicPr>
        <p:blipFill rotWithShape="1">
          <a:blip r:embed="rId5">
            <a:extLst/>
          </a:blip>
          <a:srcRect l="12232" r="12232"/>
          <a:stretch/>
        </p:blipFill>
        <p:spPr>
          <a:xfrm>
            <a:off x="3999285" y="1143728"/>
            <a:ext cx="1237183" cy="164329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/>
        </p:nvSpPr>
        <p:spPr>
          <a:xfrm>
            <a:off x="2051254" y="1769503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Translucent</a:t>
            </a:r>
          </a:p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Loose </a:t>
            </a:r>
            <a:r>
              <a:rPr lang="zh-CN" sz="1400" b="1" i="1" dirty="0" smtClean="0">
                <a:solidFill>
                  <a:srgbClr val="86754D"/>
                </a:solidFill>
                <a:latin typeface="Century gothic"/>
                <a:cs typeface="Century gothic"/>
              </a:rPr>
              <a:t>Powder</a:t>
            </a:r>
            <a:endParaRPr lang="en-US" altLang="zh-CN" sz="1400" b="1" i="1" dirty="0" smtClean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清透蜜粉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3892" y="1803486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Lip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latin typeface="Century gothic"/>
                <a:cs typeface="Century gothic"/>
              </a:rPr>
              <a:t>Crayon</a:t>
            </a:r>
            <a:endParaRPr lang="en-US" altLang="zh-CN" sz="1400" b="1" i="1" dirty="0" smtClean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唇线笔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5364" y="1803486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Rich</a:t>
            </a:r>
          </a:p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Formula Lipstick</a:t>
            </a:r>
            <a:endParaRPr lang="en-US" altLang="zh-CN" sz="1400" b="1" i="1" dirty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炫灿唇膏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096" y="3460878"/>
            <a:ext cx="176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Mavens Sculpt Series</a:t>
            </a:r>
            <a:endParaRPr lang="en-US" altLang="zh-CN" sz="1400" b="1" i="1" dirty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达人精选修容组</a:t>
            </a:r>
          </a:p>
        </p:txBody>
      </p:sp>
      <p:sp>
        <p:nvSpPr>
          <p:cNvPr id="16" name="Rectangle 7"/>
          <p:cNvSpPr/>
          <p:nvPr/>
        </p:nvSpPr>
        <p:spPr>
          <a:xfrm>
            <a:off x="2074347" y="2505136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entury gothic"/>
                <a:cs typeface="Century gothic"/>
              </a:rPr>
              <a:t>Light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5096985" y="2539119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entury gothic"/>
                <a:cs typeface="Century gothic"/>
              </a:rPr>
              <a:t>Retro Red</a:t>
            </a:r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7298457" y="2539119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entury gothic"/>
                <a:cs typeface="Century gothic"/>
              </a:rPr>
              <a:t>Ruby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9444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按图逐步练习</a:t>
            </a:r>
          </a:p>
          <a:p>
            <a:endParaRPr lang="en-US" sz="1800" dirty="0"/>
          </a:p>
        </p:txBody>
      </p:sp>
      <p:sp>
        <p:nvSpPr>
          <p:cNvPr id="23" name="Shape 155"/>
          <p:cNvSpPr/>
          <p:nvPr/>
        </p:nvSpPr>
        <p:spPr>
          <a:xfrm>
            <a:off x="4726149" y="5275761"/>
            <a:ext cx="210185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/>
            <a:r>
              <a:rPr lang="zh-CN" sz="20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1" algn="r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均匀涂抹唇膏</a:t>
            </a:r>
          </a:p>
        </p:txBody>
      </p:sp>
      <p:sp>
        <p:nvSpPr>
          <p:cNvPr id="41" name="Oval 40"/>
          <p:cNvSpPr/>
          <p:nvPr/>
        </p:nvSpPr>
        <p:spPr>
          <a:xfrm>
            <a:off x="4516244" y="5014796"/>
            <a:ext cx="210675" cy="210675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9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547" y="433294"/>
            <a:ext cx="2784363" cy="276826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68"/>
          <p:cNvSpPr txBox="1">
            <a:spLocks/>
          </p:cNvSpPr>
          <p:nvPr/>
        </p:nvSpPr>
        <p:spPr>
          <a:xfrm>
            <a:off x="4284824" y="-54606"/>
            <a:ext cx="3565636" cy="332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1-2：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先上清透蜜粉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3-4：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以唇线笔Retro Red描绘唇型轮廓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5：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再用唇膏Ruby均匀涂满双唇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6：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用Mavens Sculpt Series达人精选修容组修饰唇型轮廓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7：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完妆！</a:t>
            </a:r>
          </a:p>
        </p:txBody>
      </p:sp>
    </p:spTree>
    <p:extLst>
      <p:ext uri="{BB962C8B-B14F-4D97-AF65-F5344CB8AC3E}">
        <p14:creationId xmlns:p14="http://schemas.microsoft.com/office/powerpoint/2010/main" val="4177147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美唇绝招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丰艳唇妆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6" y="929118"/>
            <a:ext cx="1103622" cy="110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26" y="929119"/>
            <a:ext cx="1103623" cy="1103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26" y="3217458"/>
            <a:ext cx="1103622" cy="1103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55" y="2075829"/>
            <a:ext cx="1103622" cy="1103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828" y="2075829"/>
            <a:ext cx="1103622" cy="1103622"/>
          </a:xfrm>
          <a:prstGeom prst="rect">
            <a:avLst/>
          </a:prstGeom>
        </p:spPr>
      </p:pic>
      <p:pic>
        <p:nvPicPr>
          <p:cNvPr id="12" name="image25.jpeg" descr="a7a772f7ce8bb0a19b7d2f32f453ac95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38990" y="1452577"/>
            <a:ext cx="2080577" cy="208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美唇必备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1052" y="3320521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唇彩任选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7314" y="2496509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巧妙搭配</a:t>
            </a:r>
          </a:p>
          <a:p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Lip Crayon</a:t>
            </a:r>
            <a:endParaRPr lang="en-US" altLang="zh-CN" sz="1400" b="1" i="1" dirty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唇线笔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51052" y="2470399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巧妙搭配</a:t>
            </a:r>
          </a:p>
          <a:p>
            <a:pPr algn="l"/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Motives</a:t>
            </a:r>
            <a:r>
              <a:rPr lang="zh-CN" sz="1400" b="1" i="1" baseline="30000" dirty="0">
                <a:solidFill>
                  <a:srgbClr val="86754D"/>
                </a:solidFill>
                <a:latin typeface="Century gothic"/>
                <a:cs typeface="Century gothic"/>
              </a:rPr>
              <a:t>®</a:t>
            </a:r>
            <a:r>
              <a:rPr lang="zh-CN" sz="1400" b="1" i="1" dirty="0">
                <a:solidFill>
                  <a:srgbClr val="86754D"/>
                </a:solidFill>
                <a:latin typeface="Century gothic"/>
                <a:cs typeface="Century gothic"/>
              </a:rPr>
              <a:t> Lipstick</a:t>
            </a:r>
            <a:endParaRPr lang="en-US" altLang="zh-CN" sz="1400" b="1" i="1" dirty="0">
              <a:solidFill>
                <a:srgbClr val="86754D"/>
              </a:solidFill>
              <a:latin typeface="Century gothic"/>
              <a:cs typeface="Century gothic"/>
            </a:endParaRPr>
          </a:p>
          <a:p>
            <a:pPr algn="l"/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唇膏</a:t>
            </a:r>
          </a:p>
        </p:txBody>
      </p:sp>
      <p:sp>
        <p:nvSpPr>
          <p:cNvPr id="20" name="Rectangle 16"/>
          <p:cNvSpPr/>
          <p:nvPr/>
        </p:nvSpPr>
        <p:spPr>
          <a:xfrm>
            <a:off x="2636243" y="3339769"/>
            <a:ext cx="203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Retro Red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Neutral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Cinnabar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Tender</a:t>
            </a:r>
          </a:p>
          <a:p>
            <a:pPr marL="171450" indent="-171450" algn="l"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3323863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6.jpeg" descr="bigger lip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042" y="433294"/>
            <a:ext cx="2784363" cy="27883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按图逐步练习</a:t>
            </a:r>
          </a:p>
          <a:p>
            <a:endParaRPr lang="en-US" sz="1800" dirty="0"/>
          </a:p>
        </p:txBody>
      </p:sp>
      <p:sp>
        <p:nvSpPr>
          <p:cNvPr id="23" name="Shape 155"/>
          <p:cNvSpPr/>
          <p:nvPr/>
        </p:nvSpPr>
        <p:spPr>
          <a:xfrm>
            <a:off x="4726149" y="5275761"/>
            <a:ext cx="210185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/>
            <a:r>
              <a:rPr lang="zh-CN" sz="20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1" algn="r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均匀涂抹唇膏</a:t>
            </a:r>
          </a:p>
        </p:txBody>
      </p:sp>
      <p:sp>
        <p:nvSpPr>
          <p:cNvPr id="41" name="Oval 40"/>
          <p:cNvSpPr/>
          <p:nvPr/>
        </p:nvSpPr>
        <p:spPr>
          <a:xfrm>
            <a:off x="4516244" y="5014796"/>
            <a:ext cx="210675" cy="210675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0" name="Shape 168"/>
          <p:cNvSpPr txBox="1">
            <a:spLocks/>
          </p:cNvSpPr>
          <p:nvPr/>
        </p:nvSpPr>
        <p:spPr>
          <a:xfrm>
            <a:off x="4179871" y="251926"/>
            <a:ext cx="3712568" cy="302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1-2：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按照箭头所示在上唇的自然唇线之上勾勒出上轮廓 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zh-CN" sz="1200" b="0" i="0" dirty="0" smtClean="0">
              <a:solidFill>
                <a:srgbClr val="000000"/>
              </a:solidFill>
              <a:ea typeface="SimSun" pitchFamily="18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3-4：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按照箭头所示在下唇的自然唇线之下勾勒出下轮廓 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zh-CN" sz="1200" b="0" i="0" dirty="0" smtClean="0">
              <a:solidFill>
                <a:srgbClr val="000000"/>
              </a:solidFill>
              <a:ea typeface="SimSun" pitchFamily="18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5：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均匀涂抹喜爱的Motives Lipstick唇彩，打造丰润饱满的双唇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 6：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完妆！</a:t>
            </a:r>
          </a:p>
        </p:txBody>
      </p:sp>
    </p:spTree>
    <p:extLst>
      <p:ext uri="{BB962C8B-B14F-4D97-AF65-F5344CB8AC3E}">
        <p14:creationId xmlns:p14="http://schemas.microsoft.com/office/powerpoint/2010/main" val="419620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善用众人的时间与才华，是建立自己品牌形象、成为美妆达人及创业家必不可缺的重要因素！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以下例子可供您参考。不但有助您学习使用产品的新技巧，也能专业有效地推广我们的品牌产品！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神秘魅惑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Naughty Mineral Lipstick矿妍唇彩</a:t>
            </a:r>
          </a:p>
          <a:p>
            <a:endParaRPr lang="en-US" sz="1800" dirty="0"/>
          </a:p>
        </p:txBody>
      </p:sp>
      <p:pic>
        <p:nvPicPr>
          <p:cNvPr id="10" name="Naught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4568" y="705681"/>
            <a:ext cx="3101953" cy="30959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828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护唇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56896"/>
            <a:ext cx="7772401" cy="3305175"/>
          </a:xfr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保湿并滋润双唇，为您的双唇做好妆前准备。完成下列步骤，能让唇妆更显色、持久不易脱妆，展现无瑕美唇。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08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让La La 跟您一起打造美丽妆容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 fontScale="92500" lnSpcReduction="10000"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Red Carpet, 24K,</a:t>
            </a:r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Nice, Beso, Time Square, Fire,</a:t>
            </a:r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Brooklyn, Queens &amp; Manhattan</a:t>
            </a:r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246" y="1217646"/>
            <a:ext cx="3481117" cy="26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7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护唇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6353" y="1047750"/>
            <a:ext cx="8229600" cy="366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0100" indent="-342900" defTabSz="45720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 defTabSz="457200">
              <a:spcBef>
                <a:spcPts val="500"/>
              </a:spcBef>
              <a:buSzPct val="100000"/>
              <a:buFont typeface="Arial"/>
              <a:buAutoNum type="alphaUcPeriod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 defTabSz="457200">
              <a:spcBef>
                <a:spcPts val="500"/>
              </a:spcBef>
              <a:buSzPct val="100000"/>
              <a:buFont typeface="Arial"/>
              <a:buAutoNum type="arabicPeriod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16628" indent="-587828" defTabSz="457200">
              <a:spcBef>
                <a:spcPts val="500"/>
              </a:spcBef>
              <a:buSzPct val="100000"/>
              <a:buFont typeface="Arial"/>
              <a:buAutoNum type="alphaLcParenR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zh-CN" b="0" i="1" dirty="0" smtClean="0">
                <a:solidFill>
                  <a:srgbClr val="000000"/>
                </a:solidFill>
                <a:ea typeface="SimSun" pitchFamily="18" charset="0"/>
              </a:rPr>
              <a:t>护唇的目的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唇部护理的主要目的是能滋润并保护双唇。含有保湿滋润因子，具锁水功能，防止水分流失。有助涂抹唇膏或唇蜜时更滑顺上手。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.jpeg" descr="vit 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03587"/>
            <a:ext cx="2743201" cy="274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2" y="-248958"/>
            <a:ext cx="8254448" cy="61908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Vitamin E Lip Treatment维生素E护唇膏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48" y="2038654"/>
            <a:ext cx="2921915" cy="8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9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65441" y="1047750"/>
            <a:ext cx="4124640" cy="316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+mj-lt"/>
              <a:buAutoNum type="alphaUcPeriod"/>
              <a:defRPr sz="20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lvl="1"/>
            <a:r>
              <a:rPr lang="zh-CN" sz="1700" b="0" i="0" dirty="0" smtClean="0">
                <a:solidFill>
                  <a:srgbClr val="000000"/>
                </a:solidFill>
                <a:ea typeface="SimSun" pitchFamily="18" charset="0"/>
              </a:rPr>
              <a:t>高效护唇配方，能修护及润泽双唇。富含维生素E，有助修复粗糙的双唇，让唇部肌肤柔嫩光滑、水润丰盈，使之后使用Motives唇膏或唇蜜更滑顺上手。</a:t>
            </a:r>
          </a:p>
        </p:txBody>
      </p:sp>
      <p:sp>
        <p:nvSpPr>
          <p:cNvPr id="6" name="Shape 88"/>
          <p:cNvSpPr txBox="1">
            <a:spLocks/>
          </p:cNvSpPr>
          <p:nvPr/>
        </p:nvSpPr>
        <p:spPr>
          <a:xfrm>
            <a:off x="215898" y="1047750"/>
            <a:ext cx="4066170" cy="321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0100" indent="-342900" defTabSz="45720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457200" defTabSz="457200">
              <a:spcBef>
                <a:spcPts val="500"/>
              </a:spcBef>
              <a:buSzPct val="100000"/>
              <a:buFont typeface="Arial"/>
              <a:buAutoNum type="alphaUcPeriod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85950" indent="-514350" defTabSz="457200">
              <a:spcBef>
                <a:spcPts val="500"/>
              </a:spcBef>
              <a:buSzPct val="100000"/>
              <a:buFont typeface="Arial"/>
              <a:buAutoNum type="arabicPeriod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16628" indent="-587828" defTabSz="457200">
              <a:spcBef>
                <a:spcPts val="500"/>
              </a:spcBef>
              <a:buSzPct val="100000"/>
              <a:buFont typeface="Arial"/>
              <a:buAutoNum type="alphaLcParenR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好处：</a:t>
            </a:r>
          </a:p>
          <a:p>
            <a:pPr lvl="1"/>
            <a:r>
              <a:rPr lang="zh-CN" sz="1700" b="0" i="0" dirty="0" smtClean="0">
                <a:solidFill>
                  <a:srgbClr val="000000"/>
                </a:solidFill>
                <a:ea typeface="SimSun" pitchFamily="18" charset="0"/>
              </a:rPr>
              <a:t>护理与呵护唇部肌肤和眼睛下方的脆弱肌肤</a:t>
            </a:r>
          </a:p>
          <a:p>
            <a:pPr lvl="1"/>
            <a:r>
              <a:rPr lang="zh-CN" sz="1700" b="0" i="0" dirty="0" smtClean="0">
                <a:solidFill>
                  <a:srgbClr val="000000"/>
                </a:solidFill>
                <a:ea typeface="SimSun" pitchFamily="18" charset="0"/>
              </a:rPr>
              <a:t>富含天然滋润成分</a:t>
            </a:r>
          </a:p>
          <a:p>
            <a:pPr lvl="1"/>
            <a:r>
              <a:rPr lang="zh-CN" sz="1700" b="0" i="0" dirty="0" smtClean="0">
                <a:solidFill>
                  <a:srgbClr val="000000"/>
                </a:solidFill>
                <a:ea typeface="SimSun" pitchFamily="18" charset="0"/>
              </a:rPr>
              <a:t>适合在Motives Lip Pumice去角质后使用*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5898" y="3986816"/>
            <a:ext cx="8877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900" b="0" i="1" dirty="0" smtClean="0">
                <a:solidFill>
                  <a:srgbClr val="000000"/>
                </a:solidFill>
                <a:ea typeface="SimSun" pitchFamily="18" charset="0"/>
              </a:rPr>
              <a:t>*许多美安品牌的产品可在global.shop.com网站购得。请注意各产品或有限制事项。在global.shop.com上销售的产品符合美国的法律规定，美安公司并未声称其产品完全符合欧盟的法律规定。如欲了解更多详情，请见Global.shop.com网站上的条款与守则。</a:t>
            </a:r>
          </a:p>
        </p:txBody>
      </p:sp>
    </p:spTree>
    <p:extLst>
      <p:ext uri="{BB962C8B-B14F-4D97-AF65-F5344CB8AC3E}">
        <p14:creationId xmlns:p14="http://schemas.microsoft.com/office/powerpoint/2010/main" val="1742939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2223163"/>
            <a:ext cx="7772401" cy="1624459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700" dirty="0"/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用合成毛的唇笔刷涂抹Motives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Vitamin E Lip Treatment维生素E护唇膏。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9132" y="2120663"/>
            <a:ext cx="203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EU46MBR</a:t>
            </a:r>
          </a:p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€79.25 EUR</a:t>
            </a:r>
          </a:p>
          <a:p>
            <a:pPr algn="l"/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39" y="629400"/>
            <a:ext cx="435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8-Piece Deluxe Brush Set极致焕彩刷具八件组 — 包括：Powder Brush蜜粉刷、Flat-Top Foundation Brush平头粉底刷、Contour Brush斜角刷、Eye Shadow Brush眼影刷、Crease Brush眼褶刷、Angled Liner Brush斜角眼线刷、Lip Brush唇刷及Spoolie眉睫两用刷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0" y="406258"/>
            <a:ext cx="2584010" cy="25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9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抢手热卖产品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Rich Formula Lipstick炫灿唇膏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534" y="4030435"/>
            <a:ext cx="286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 | €15.50 EUR</a:t>
            </a: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552" y="1253030"/>
            <a:ext cx="433699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奢华均匀的覆盖力，营造明亮双唇 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光滑浓郁的柔滑配方 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富含矿物质和维他命，延长妆效，持久保持生动色泽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打造引人注目的光泽和持久妆效，令双唇艳丽迷人 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抚平皱纹和褶皱，同时调理滋润双唇 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接触双唇时转化为液体质感和亮丽色泽；华美动人，让您忍不住将每一个色号都收入囊中 </a:t>
            </a:r>
          </a:p>
          <a:p>
            <a:pPr marL="171450" lvl="0" indent="-171450">
              <a:buSzTx/>
              <a:buFont typeface="Arial"/>
              <a:buChar char="•"/>
              <a:defRPr sz="1800"/>
            </a:pPr>
            <a:r>
              <a:rPr lang="zh-CN" sz="1300" b="0" i="0" dirty="0" smtClean="0">
                <a:solidFill>
                  <a:srgbClr val="000000"/>
                </a:solidFill>
                <a:ea typeface="SimSun" pitchFamily="18" charset="0"/>
              </a:rPr>
              <a:t>不含苯甲酸酯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3" y="1124960"/>
            <a:ext cx="1403667" cy="1403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117" y="1149101"/>
            <a:ext cx="1379526" cy="1379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3" y="2599553"/>
            <a:ext cx="1403667" cy="14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117" y="2599553"/>
            <a:ext cx="1403667" cy="14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0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for La La Mineral Lipsticks拉拉系列矿妍唇彩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534" y="4030435"/>
            <a:ext cx="2866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 | €19.50 EUR</a:t>
            </a: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  <a:p>
            <a:pPr marL="0" lvl="0" indent="0" algn="ctr">
              <a:buSzTx/>
              <a:buNone/>
              <a:defRPr sz="1800"/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552" y="1253030"/>
            <a:ext cx="43369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色泽甜美持久，展现丰富多彩的暖色调和冷色调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矿物质配方营造出可反复涂抹的薄透覆盖力，易于上妆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锁住水分，全面保湿，平衡双唇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蕴含抗氧化成分，保护和滋养双唇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令双唇充分滋润，更加光滑紧致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双唇感觉更加柔软光滑，富有弹性 </a:t>
            </a:r>
          </a:p>
          <a:p>
            <a:pPr marL="285750" indent="-285750">
              <a:buFont typeface="Arial"/>
              <a:buChar char="•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拉拉最爱，红毯走秀必备唇彩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7661" t="32303"/>
          <a:stretch/>
        </p:blipFill>
        <p:spPr>
          <a:xfrm>
            <a:off x="1032534" y="1136107"/>
            <a:ext cx="2866110" cy="28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22990</TotalTime>
  <Words>1863</Words>
  <Application>Microsoft Office PowerPoint</Application>
  <PresentationFormat>On-screen Show (16:9)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Century Gothic</vt:lpstr>
      <vt:lpstr>Century Gothic</vt:lpstr>
      <vt:lpstr>Helvetica Neue</vt:lpstr>
      <vt:lpstr>Default</vt:lpstr>
      <vt:lpstr>“唇部彩妆”讲座</vt:lpstr>
      <vt:lpstr>护唇</vt:lpstr>
      <vt:lpstr>护唇</vt:lpstr>
      <vt:lpstr>PowerPoint Presentation</vt:lpstr>
      <vt:lpstr>好处及说明</vt:lpstr>
      <vt:lpstr>实用单品</vt:lpstr>
      <vt:lpstr>抢手热卖产品</vt:lpstr>
      <vt:lpstr>Motives® Rich Formula Lipstick炫灿唇膏</vt:lpstr>
      <vt:lpstr>Motives® for La La Mineral Lipsticks拉拉系列矿妍唇彩</vt:lpstr>
      <vt:lpstr>Motives® Lip Crayon唇线笔</vt:lpstr>
      <vt:lpstr>Motives® for La La Mineral Lip Shine拉拉系列矿物唇蜜</vt:lpstr>
      <vt:lpstr>尽情玩色！ </vt:lpstr>
      <vt:lpstr>美唇必备</vt:lpstr>
      <vt:lpstr>实用单品</vt:lpstr>
      <vt:lpstr>美唇绝招 </vt:lpstr>
      <vt:lpstr>美唇必备</vt:lpstr>
      <vt:lpstr>实用单品</vt:lpstr>
      <vt:lpstr>社群媒体行销</vt:lpstr>
      <vt:lpstr>神秘魅惑</vt:lpstr>
      <vt:lpstr>让La La 跟您一起打造美丽妆容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Lips and Tricks Workshop</dc:title>
  <dc:creator>Finnegan Tsai</dc:creator>
  <cp:lastModifiedBy>Ashley Herndon</cp:lastModifiedBy>
  <cp:revision>89</cp:revision>
  <dcterms:modified xsi:type="dcterms:W3CDTF">2017-05-01T14:48:32Z</dcterms:modified>
</cp:coreProperties>
</file>